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95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FC010-A0DD-4292-A742-40095DF40BC9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BE663-40A9-482D-BA9E-E9F6C0AED5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82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BE663-40A9-482D-BA9E-E9F6C0AED57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595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BE663-40A9-482D-BA9E-E9F6C0AED57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9657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23C2D2-9800-45BB-852E-9930B4877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C8202F-4920-4B0A-84A1-F0EB31CE24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DB90F3-EEBE-4678-8EA1-002C72CE8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81B138-0061-4A38-89BE-9A0159C22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2F8BA9-5734-4FEC-87DB-95513AC6A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81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E98ACA-FB67-4BA1-8E60-7D6CB8EED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C585C3-6A54-4C54-A0A0-28877FD81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472FEA-056C-464A-9B07-7BB308F74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AC8F3D-3834-4A30-A906-D4374829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6C8ADA-29A9-4AA1-A618-EDEAD6F7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40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C2C4B91-7F2F-4D8A-8BBF-C17E1C106A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F8E3DF-ACA2-4DBA-8AB4-49D0B1427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645975-F368-4B4F-A486-73EE99DC6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D047E6-3E74-43AA-91A5-2CEBEDC36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CAC2AD-8972-469D-A4E9-842FA09B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99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BFBF47-D66E-4F20-9E97-CAD2066A1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6079CF-B5D5-493E-B14F-FE56A9EE6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1CB2BA-966A-43F5-B054-1908DC1CB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189805-F826-4FFF-83C6-E928A956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53B0D4-AF45-4146-ABA3-145E460C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34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569AA6-CB4E-45E8-9F67-43DF6F49C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E258C7-2CCF-4335-AA16-DC4D422B8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9FC16A-81C2-4C52-ACD5-612162A59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368A48-504D-4F9C-B5D7-0A3B2E348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DCAF01-F2B3-4956-AB72-54CB7EC4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94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E9F3ED-C01A-41F6-ABC0-40D2A7105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4286BE-42DD-4371-A6E6-D1696882C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8AC6EAB-0718-4CD0-9D25-9AE3FCC87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F4F18F-641D-445F-9621-2273E095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C3FFDA5-8381-43D1-B7A1-B6A24A4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2EC8DD-7CCC-4820-9299-D0A6546D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7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20EBB1-B18A-4AF8-9841-B604D062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535FA01-0A66-4A9B-B2D1-75A9D42B6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A1D2E2-D3EB-4AAB-91B8-541D189AE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3275AE3-FDB2-4815-8482-6B948B600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17FD5AB-2265-46AF-90FE-3037D45D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1DC7C63-CC58-40B8-B110-4B8C873B7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2851A2C-EEFD-4675-9822-0EB14009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D912E07-4E50-485E-97A6-AA237F45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82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D81D5A-E477-44BD-828D-CFDA1EB5F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0D014B-53F0-4287-8179-D78D5E127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1B47534-C802-424D-A6D6-2E8FE2F0F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1849CBE-52AF-4CEA-A0EA-7A7D900CA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14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E147387-EF63-495D-BE2F-149C99D5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9CFEFA6-8DDA-4DD4-AABE-6AEA87AC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B1968D8-5718-4E11-A5F0-D92AD89F7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99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6925E5-FA9E-4DD8-98F4-FDD8F8F90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40870D-222D-41B8-8872-F8D141901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85D331-1EF5-4BE0-8B67-25086A77A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01F259-745A-428A-ABFA-7351EFE4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49C700-C713-4D58-B0D7-D7A025C5A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C516EC-CA4C-4FC7-B0F8-4634F18A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56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E94E9F-DD0A-46A8-AFEE-33D68CA31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81EF0BD-F7F5-4F10-AE13-8DFBF37E1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0CCE9D-6D0B-4651-B1F9-4DAEC2B79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23AA09-9933-4D41-BC92-5DDE923C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C1B328-BD1B-4CE0-A562-6E5FC39A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80C030-3CAD-440C-A6B3-D1ADC889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70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0A5AADD-73A3-4F7C-B57E-0B781D695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4593DD-F7B8-42AE-8DBC-5CDA570D5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EAA54A-E1B3-42C5-81F0-56C868E9F1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268E-E031-4C49-AB0A-80A2548835A5}" type="datetimeFigureOut">
              <a:rPr lang="it-IT" smtClean="0"/>
              <a:t>13/04/2022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9BCA84-04AA-44E6-80B8-C2D93B0EB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A88660-328B-466D-808A-827076B8DE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522FC-6268-4E32-AE9E-F0FAAED0CD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35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4DC93F6A-A92A-4501-8713-50F0D1E6E3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3" r="44620" b="6246"/>
          <a:stretch/>
        </p:blipFill>
        <p:spPr>
          <a:xfrm>
            <a:off x="20" y="584909"/>
            <a:ext cx="5718616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0" y="0"/>
                </a:moveTo>
                <a:lnTo>
                  <a:pt x="2672821" y="0"/>
                </a:lnTo>
                <a:lnTo>
                  <a:pt x="2673116" y="639"/>
                </a:lnTo>
                <a:lnTo>
                  <a:pt x="3175662" y="639"/>
                </a:lnTo>
                <a:lnTo>
                  <a:pt x="5718636" y="5509675"/>
                </a:lnTo>
                <a:lnTo>
                  <a:pt x="502842" y="5509675"/>
                </a:lnTo>
                <a:lnTo>
                  <a:pt x="502842" y="5509036"/>
                </a:lnTo>
                <a:lnTo>
                  <a:pt x="0" y="5509036"/>
                </a:lnTo>
                <a:close/>
              </a:path>
            </a:pathLst>
          </a:cu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CDB40A-75BB-4498-A20B-59C3984A3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2619" y="585526"/>
            <a:ext cx="8349381" cy="5509038"/>
          </a:xfrm>
          <a:custGeom>
            <a:avLst/>
            <a:gdLst>
              <a:gd name="connsiteX0" fmla="*/ 0 w 8349381"/>
              <a:gd name="connsiteY0" fmla="*/ 0 h 5509038"/>
              <a:gd name="connsiteX1" fmla="*/ 8349381 w 8349381"/>
              <a:gd name="connsiteY1" fmla="*/ 0 h 5509038"/>
              <a:gd name="connsiteX2" fmla="*/ 5806407 w 8349381"/>
              <a:gd name="connsiteY2" fmla="*/ 5509038 h 5509038"/>
              <a:gd name="connsiteX3" fmla="*/ 0 w 8349381"/>
              <a:gd name="connsiteY3" fmla="*/ 5509038 h 550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9381" h="5509038">
                <a:moveTo>
                  <a:pt x="0" y="0"/>
                </a:moveTo>
                <a:lnTo>
                  <a:pt x="8349381" y="0"/>
                </a:lnTo>
                <a:lnTo>
                  <a:pt x="5806407" y="5509038"/>
                </a:lnTo>
                <a:lnTo>
                  <a:pt x="0" y="5509038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3E8AD4-1EA0-4359-8E8A-DD41F6DCB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5550" y="3141795"/>
            <a:ext cx="5370576" cy="911117"/>
          </a:xfrm>
        </p:spPr>
        <p:txBody>
          <a:bodyPr>
            <a:normAutofit/>
          </a:bodyPr>
          <a:lstStyle/>
          <a:p>
            <a:pPr algn="l"/>
            <a:r>
              <a:rPr lang="it-IT" sz="2000" dirty="0">
                <a:solidFill>
                  <a:srgbClr val="FFFFFF"/>
                </a:solidFill>
              </a:rPr>
              <a:t>Nome- Cognome </a:t>
            </a:r>
            <a:br>
              <a:rPr lang="it-IT" sz="2000" dirty="0">
                <a:solidFill>
                  <a:srgbClr val="FFFFFF"/>
                </a:solidFill>
              </a:rPr>
            </a:br>
            <a:r>
              <a:rPr lang="it-IT" sz="2000" dirty="0">
                <a:solidFill>
                  <a:srgbClr val="FFFFFF"/>
                </a:solidFill>
              </a:rPr>
              <a:t>Posizione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DAA0656-AD69-4B79-9705-BD66EC4AD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9938" y="2011263"/>
            <a:ext cx="5683102" cy="911118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it-IT" sz="5400" kern="0" dirty="0">
                <a:solidFill>
                  <a:srgbClr val="FFFFFF"/>
                </a:solidFill>
              </a:rPr>
              <a:t>Azienda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7A606A-2B3A-4F08-9A40-4C8884528B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5" b="14594"/>
          <a:stretch/>
        </p:blipFill>
        <p:spPr>
          <a:xfrm>
            <a:off x="5518850" y="6182330"/>
            <a:ext cx="2157372" cy="67567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7068BAE-1FC4-4484-AD97-AB96339B48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704" y="6380296"/>
            <a:ext cx="4126992" cy="35966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32E0D41-F8AA-424D-BC3D-32FFB2B2D061}"/>
              </a:ext>
            </a:extLst>
          </p:cNvPr>
          <p:cNvSpPr txBox="1"/>
          <p:nvPr/>
        </p:nvSpPr>
        <p:spPr>
          <a:xfrm>
            <a:off x="4743704" y="810933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chemeClr val="accent6">
                    <a:lumMod val="75000"/>
                  </a:schemeClr>
                </a:solidFill>
              </a:rPr>
              <a:t>NUOVE OPPORTUNITÀ VERSO UNA MOBILITÀ SOSTENIBILE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DFDA9E3-F3BA-4BEA-86C5-302C13F5D918}"/>
              </a:ext>
            </a:extLst>
          </p:cNvPr>
          <p:cNvSpPr txBox="1"/>
          <p:nvPr/>
        </p:nvSpPr>
        <p:spPr>
          <a:xfrm>
            <a:off x="7362540" y="5445950"/>
            <a:ext cx="4000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19 maggio 2022</a:t>
            </a:r>
          </a:p>
        </p:txBody>
      </p:sp>
    </p:spTree>
    <p:extLst>
      <p:ext uri="{BB962C8B-B14F-4D97-AF65-F5344CB8AC3E}">
        <p14:creationId xmlns:p14="http://schemas.microsoft.com/office/powerpoint/2010/main" val="229524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A0656-AD69-4B79-9705-BD66EC4AD8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14286" y="845993"/>
            <a:ext cx="5683250" cy="911225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it-IT" sz="5400" kern="0" dirty="0"/>
              <a:t>Azienda – chi siamo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7A606A-2B3A-4F08-9A40-4C8884528B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5" b="14594"/>
          <a:stretch/>
        </p:blipFill>
        <p:spPr>
          <a:xfrm>
            <a:off x="5518850" y="6182330"/>
            <a:ext cx="2157372" cy="67567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7068BAE-1FC4-4484-AD97-AB96339B48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704" y="6380296"/>
            <a:ext cx="4126992" cy="35966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32E0D41-F8AA-424D-BC3D-32FFB2B2D061}"/>
              </a:ext>
            </a:extLst>
          </p:cNvPr>
          <p:cNvSpPr txBox="1"/>
          <p:nvPr/>
        </p:nvSpPr>
        <p:spPr>
          <a:xfrm>
            <a:off x="4363634" y="56981"/>
            <a:ext cx="782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accent6">
                    <a:lumMod val="75000"/>
                  </a:schemeClr>
                </a:solidFill>
              </a:rPr>
              <a:t>NUOVE OPPORTUNITÀ VERSO UNA MOBILITÀ SOSTENIBILE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DFDA9E3-F3BA-4BEA-86C5-302C13F5D918}"/>
              </a:ext>
            </a:extLst>
          </p:cNvPr>
          <p:cNvSpPr txBox="1"/>
          <p:nvPr/>
        </p:nvSpPr>
        <p:spPr>
          <a:xfrm>
            <a:off x="62344" y="134952"/>
            <a:ext cx="17038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19 maggio 2022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A4CCCA3-B1D2-42EB-AEA2-A9A7ADF33B89}"/>
              </a:ext>
            </a:extLst>
          </p:cNvPr>
          <p:cNvSpPr txBox="1"/>
          <p:nvPr/>
        </p:nvSpPr>
        <p:spPr>
          <a:xfrm>
            <a:off x="2549236" y="2189018"/>
            <a:ext cx="4719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2-3 slide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5E74137E-9CFD-4F4A-A2CF-D85F24F121ED}"/>
              </a:ext>
            </a:extLst>
          </p:cNvPr>
          <p:cNvCxnSpPr>
            <a:cxnSpLocks/>
          </p:cNvCxnSpPr>
          <p:nvPr/>
        </p:nvCxnSpPr>
        <p:spPr>
          <a:xfrm>
            <a:off x="0" y="504284"/>
            <a:ext cx="12192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41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A0656-AD69-4B79-9705-BD66EC4AD8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14285" y="845993"/>
            <a:ext cx="7694005" cy="911225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it-IT" sz="5400" kern="0" dirty="0"/>
              <a:t>Domande a cui rispondere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7A606A-2B3A-4F08-9A40-4C8884528B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5" b="14594"/>
          <a:stretch/>
        </p:blipFill>
        <p:spPr>
          <a:xfrm>
            <a:off x="5518850" y="6182330"/>
            <a:ext cx="2157372" cy="67567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7068BAE-1FC4-4484-AD97-AB96339B48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704" y="6380296"/>
            <a:ext cx="4126992" cy="359664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47F8F642-CF04-4613-B110-26B62FA2B929}"/>
              </a:ext>
            </a:extLst>
          </p:cNvPr>
          <p:cNvSpPr txBox="1"/>
          <p:nvPr/>
        </p:nvSpPr>
        <p:spPr>
          <a:xfrm>
            <a:off x="966443" y="1984615"/>
            <a:ext cx="98086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Come sta orientando la tua azienda la ricerca e sviluppo in questo periodo?</a:t>
            </a:r>
          </a:p>
          <a:p>
            <a:endParaRPr lang="it-IT" b="1" dirty="0"/>
          </a:p>
          <a:p>
            <a:r>
              <a:rPr lang="it-IT" b="1" dirty="0"/>
              <a:t>Quali sono le sfide che la tua azienda prevede di affrontare nei prossimi tre / cinque anni? </a:t>
            </a:r>
          </a:p>
          <a:p>
            <a:r>
              <a:rPr lang="it-IT" dirty="0"/>
              <a:t>Tecnologiche: sviluppo nuovi materiali / prodotti / servizi /…</a:t>
            </a:r>
          </a:p>
          <a:p>
            <a:r>
              <a:rPr lang="it-IT" dirty="0"/>
              <a:t>Di settore: ampliare verso nuovi settori industriali</a:t>
            </a:r>
          </a:p>
          <a:p>
            <a:r>
              <a:rPr lang="it-IT" dirty="0"/>
              <a:t>Mercato: espansione verso nuovi mercati (europei / extraeuropei / …)</a:t>
            </a:r>
          </a:p>
          <a:p>
            <a:endParaRPr lang="it-IT" dirty="0"/>
          </a:p>
          <a:p>
            <a:r>
              <a:rPr lang="it-IT" b="1" dirty="0"/>
              <a:t>Di cosa ha bisogno la tua azienda per poter affrontare queste sfide?</a:t>
            </a:r>
          </a:p>
          <a:p>
            <a:r>
              <a:rPr lang="it-IT" dirty="0"/>
              <a:t>Servizi tecnici / Partenariati tecnologici</a:t>
            </a:r>
          </a:p>
          <a:p>
            <a:r>
              <a:rPr lang="it-IT" dirty="0"/>
              <a:t>Funding R&amp;D (pubblici / privati)</a:t>
            </a:r>
          </a:p>
          <a:p>
            <a:r>
              <a:rPr lang="it-IT" dirty="0"/>
              <a:t>Supporto all’internazionalizzazione</a:t>
            </a:r>
          </a:p>
          <a:p>
            <a:r>
              <a:rPr lang="it-IT" dirty="0"/>
              <a:t>Formazione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AC9F956-A329-4398-B525-1BDCBDE1C9EE}"/>
              </a:ext>
            </a:extLst>
          </p:cNvPr>
          <p:cNvSpPr txBox="1"/>
          <p:nvPr/>
        </p:nvSpPr>
        <p:spPr>
          <a:xfrm>
            <a:off x="4363634" y="56981"/>
            <a:ext cx="782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accent6">
                    <a:lumMod val="75000"/>
                  </a:schemeClr>
                </a:solidFill>
              </a:rPr>
              <a:t>NUOVE OPPORTUNITÀ VERSO UNA MOBILITÀ SOSTENIBILE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ECB28BB-9A1E-49B7-AA44-E6BB6262E28B}"/>
              </a:ext>
            </a:extLst>
          </p:cNvPr>
          <p:cNvSpPr txBox="1"/>
          <p:nvPr/>
        </p:nvSpPr>
        <p:spPr>
          <a:xfrm>
            <a:off x="62344" y="134952"/>
            <a:ext cx="17038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19 maggio 2022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AF2EEEFF-8EC2-4C21-8618-090E246131B2}"/>
              </a:ext>
            </a:extLst>
          </p:cNvPr>
          <p:cNvCxnSpPr>
            <a:cxnSpLocks/>
          </p:cNvCxnSpPr>
          <p:nvPr/>
        </p:nvCxnSpPr>
        <p:spPr>
          <a:xfrm>
            <a:off x="0" y="504284"/>
            <a:ext cx="12192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187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136</Words>
  <Application>Microsoft Office PowerPoint</Application>
  <PresentationFormat>Widescreen</PresentationFormat>
  <Paragraphs>25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Azienda</vt:lpstr>
      <vt:lpstr>Azienda – chi siamo</vt:lpstr>
      <vt:lpstr>Domande a cui rispondere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Azienda</dc:title>
  <dc:creator>Susana Remotti</dc:creator>
  <cp:lastModifiedBy>Susana Remotti</cp:lastModifiedBy>
  <cp:revision>2</cp:revision>
  <dcterms:created xsi:type="dcterms:W3CDTF">2022-04-13T07:25:36Z</dcterms:created>
  <dcterms:modified xsi:type="dcterms:W3CDTF">2022-04-13T12:11:43Z</dcterms:modified>
</cp:coreProperties>
</file>